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28"/>
  </p:notesMasterIdLst>
  <p:sldIdLst>
    <p:sldId id="383" r:id="rId3"/>
    <p:sldId id="623" r:id="rId4"/>
    <p:sldId id="625" r:id="rId5"/>
    <p:sldId id="621" r:id="rId6"/>
    <p:sldId id="622" r:id="rId7"/>
    <p:sldId id="633" r:id="rId8"/>
    <p:sldId id="624" r:id="rId9"/>
    <p:sldId id="631" r:id="rId10"/>
    <p:sldId id="628" r:id="rId11"/>
    <p:sldId id="629" r:id="rId12"/>
    <p:sldId id="630" r:id="rId13"/>
    <p:sldId id="634" r:id="rId14"/>
    <p:sldId id="635" r:id="rId15"/>
    <p:sldId id="632" r:id="rId16"/>
    <p:sldId id="639" r:id="rId17"/>
    <p:sldId id="636" r:id="rId18"/>
    <p:sldId id="641" r:id="rId19"/>
    <p:sldId id="643" r:id="rId20"/>
    <p:sldId id="642" r:id="rId21"/>
    <p:sldId id="644" r:id="rId22"/>
    <p:sldId id="637" r:id="rId23"/>
    <p:sldId id="661" r:id="rId24"/>
    <p:sldId id="669" r:id="rId25"/>
    <p:sldId id="626" r:id="rId26"/>
    <p:sldId id="271" r:id="rId27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8"/>
    <p:restoredTop sz="83150"/>
  </p:normalViewPr>
  <p:slideViewPr>
    <p:cSldViewPr snapToGrid="0">
      <p:cViewPr varScale="1">
        <p:scale>
          <a:sx n="96" d="100"/>
          <a:sy n="96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Video Check:</a:t>
            </a:r>
            <a:br>
              <a:rPr lang="en-US" dirty="0"/>
            </a:br>
            <a:r>
              <a:rPr lang="en-US" dirty="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with Techniques…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Search online for possible deepfake videos that have been in the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your own TTP for detecting synthetic videos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TTPs</a:t>
            </a:r>
          </a:p>
        </p:txBody>
      </p:sp>
    </p:spTree>
    <p:extLst>
      <p:ext uri="{BB962C8B-B14F-4D97-AF65-F5344CB8AC3E}">
        <p14:creationId xmlns:p14="http://schemas.microsoft.com/office/powerpoint/2010/main" val="2427961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7195</TotalTime>
  <Words>702</Words>
  <Application>Microsoft Macintosh PowerPoint</Application>
  <PresentationFormat>Widescreen</PresentationFormat>
  <Paragraphs>147</Paragraphs>
  <Slides>25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Arial</vt:lpstr>
      <vt:lpstr>Calibri</vt:lpstr>
      <vt:lpstr>Times New Roman</vt:lpstr>
      <vt:lpstr>1_Custom Design</vt:lpstr>
      <vt:lpstr>Blank</vt:lpstr>
      <vt:lpstr>Which is Real?</vt:lpstr>
      <vt:lpstr>Which is Real?</vt:lpstr>
      <vt:lpstr>PowerPoint Presentation</vt:lpstr>
      <vt:lpstr>PowerPoint Presentation</vt:lpstr>
      <vt:lpstr>Lesson Objectives</vt:lpstr>
      <vt:lpstr>Synthetic Check: Human Image</vt:lpstr>
      <vt:lpstr>Human Images</vt:lpstr>
      <vt:lpstr>Human Images: Context</vt:lpstr>
      <vt:lpstr>Human Images: Hands and Limbs</vt:lpstr>
      <vt:lpstr>Human Images: Face</vt:lpstr>
      <vt:lpstr>Human Images: Clothing</vt:lpstr>
      <vt:lpstr>Human Image Check </vt:lpstr>
      <vt:lpstr>Human Image Check </vt:lpstr>
      <vt:lpstr>Human Images: Check On Learning</vt:lpstr>
      <vt:lpstr>Human Images: Check On Learning</vt:lpstr>
      <vt:lpstr>Structure Image Check </vt:lpstr>
      <vt:lpstr>Structure Image</vt:lpstr>
      <vt:lpstr>Structure Image</vt:lpstr>
      <vt:lpstr>Structure Image</vt:lpstr>
      <vt:lpstr>Structure Image</vt:lpstr>
      <vt:lpstr>Structure Image: Check On Learning</vt:lpstr>
      <vt:lpstr>Structure Image Check </vt:lpstr>
      <vt:lpstr>Synthetic Video Check: Practical Exercise</vt:lpstr>
      <vt:lpstr>References</vt:lpstr>
      <vt:lpstr>TAKE A BREAK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73</cp:revision>
  <dcterms:created xsi:type="dcterms:W3CDTF">2022-06-15T01:07:41Z</dcterms:created>
  <dcterms:modified xsi:type="dcterms:W3CDTF">2024-06-22T03:08:05Z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